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6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14.xml" ContentType="application/vnd.openxmlformats-officedocument.presentationml.slide+xml"/>
  <Override PartName="/ppt/slides/slide9.xml" ContentType="application/vnd.openxmlformats-officedocument.presentationml.slide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11.xml" ContentType="application/vnd.openxmlformats-officedocument.presentationml.slide+xml"/>
  <Override PartName="/ppt/slides/slide10.xml" ContentType="application/vnd.openxmlformats-officedocument.presentationml.slide+xml"/>
  <Override PartName="/ppt/slides/slide15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5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0" d="100"/>
          <a:sy n="70" d="100"/>
        </p:scale>
        <p:origin x="66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ustomXml" Target="../customXml/item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ustomXml" Target="../customXml/item2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ustomXml" Target="../customXml/item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12687-75BE-4FE1-9F61-F23CE250D056}" type="datetimeFigureOut">
              <a:rPr lang="en-IN" smtClean="0"/>
              <a:t>02-02-2021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D3FDB-5AA4-463D-9240-CB232B673E2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975653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12687-75BE-4FE1-9F61-F23CE250D056}" type="datetimeFigureOut">
              <a:rPr lang="en-IN" smtClean="0"/>
              <a:t>02-02-2021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D3FDB-5AA4-463D-9240-CB232B673E2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329475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12687-75BE-4FE1-9F61-F23CE250D056}" type="datetimeFigureOut">
              <a:rPr lang="en-IN" smtClean="0"/>
              <a:t>02-02-2021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D3FDB-5AA4-463D-9240-CB232B673E2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093905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12687-75BE-4FE1-9F61-F23CE250D056}" type="datetimeFigureOut">
              <a:rPr lang="en-IN" smtClean="0"/>
              <a:t>02-02-2021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D3FDB-5AA4-463D-9240-CB232B673E2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720435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12687-75BE-4FE1-9F61-F23CE250D056}" type="datetimeFigureOut">
              <a:rPr lang="en-IN" smtClean="0"/>
              <a:t>02-02-2021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D3FDB-5AA4-463D-9240-CB232B673E2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428651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12687-75BE-4FE1-9F61-F23CE250D056}" type="datetimeFigureOut">
              <a:rPr lang="en-IN" smtClean="0"/>
              <a:t>02-02-2021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D3FDB-5AA4-463D-9240-CB232B673E2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142637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12687-75BE-4FE1-9F61-F23CE250D056}" type="datetimeFigureOut">
              <a:rPr lang="en-IN" smtClean="0"/>
              <a:t>02-02-2021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D3FDB-5AA4-463D-9240-CB232B673E2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118847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12687-75BE-4FE1-9F61-F23CE250D056}" type="datetimeFigureOut">
              <a:rPr lang="en-IN" smtClean="0"/>
              <a:t>02-02-2021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D3FDB-5AA4-463D-9240-CB232B673E2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220854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12687-75BE-4FE1-9F61-F23CE250D056}" type="datetimeFigureOut">
              <a:rPr lang="en-IN" smtClean="0"/>
              <a:t>02-02-2021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D3FDB-5AA4-463D-9240-CB232B673E2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060553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12687-75BE-4FE1-9F61-F23CE250D056}" type="datetimeFigureOut">
              <a:rPr lang="en-IN" smtClean="0"/>
              <a:t>02-02-2021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D3FDB-5AA4-463D-9240-CB232B673E2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562309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12687-75BE-4FE1-9F61-F23CE250D056}" type="datetimeFigureOut">
              <a:rPr lang="en-IN" smtClean="0"/>
              <a:t>02-02-2021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D3FDB-5AA4-463D-9240-CB232B673E2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877161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F12687-75BE-4FE1-9F61-F23CE250D056}" type="datetimeFigureOut">
              <a:rPr lang="en-IN" smtClean="0"/>
              <a:t>02-02-2021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AD3FDB-5AA4-463D-9240-CB232B673E2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134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1815" y="42166"/>
            <a:ext cx="5992887" cy="1080197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96956" y="2920620"/>
            <a:ext cx="9144000" cy="2006221"/>
          </a:xfrm>
        </p:spPr>
        <p:txBody>
          <a:bodyPr>
            <a:noAutofit/>
          </a:bodyPr>
          <a:lstStyle/>
          <a:p>
            <a:r>
              <a:rPr lang="en-IN" sz="3600" b="1" dirty="0" err="1" smtClean="0"/>
              <a:t>Dr.</a:t>
            </a:r>
            <a:r>
              <a:rPr lang="en-IN" sz="3600" b="1" dirty="0" smtClean="0"/>
              <a:t> PRABHA SELVARAJ</a:t>
            </a:r>
          </a:p>
          <a:p>
            <a:r>
              <a:rPr lang="en-IN" sz="3600" b="1" dirty="0" smtClean="0"/>
              <a:t>AP SG1/SCOPE</a:t>
            </a:r>
          </a:p>
          <a:p>
            <a:r>
              <a:rPr lang="en-IN" sz="3600" b="1" dirty="0" smtClean="0"/>
              <a:t>VIT-AP UNIVERSITY.</a:t>
            </a:r>
            <a:endParaRPr lang="en-IN" sz="3600" b="1" dirty="0"/>
          </a:p>
        </p:txBody>
      </p:sp>
    </p:spTree>
    <p:extLst>
      <p:ext uri="{BB962C8B-B14F-4D97-AF65-F5344CB8AC3E}">
        <p14:creationId xmlns:p14="http://schemas.microsoft.com/office/powerpoint/2010/main" val="25547241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1815" y="42166"/>
            <a:ext cx="5992887" cy="108019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100" y="854577"/>
            <a:ext cx="11353610" cy="5423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4848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1815" y="42166"/>
            <a:ext cx="5992887" cy="1080197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6478" y="818866"/>
            <a:ext cx="10531522" cy="5841241"/>
          </a:xfrm>
        </p:spPr>
        <p:txBody>
          <a:bodyPr/>
          <a:lstStyle/>
          <a:p>
            <a:r>
              <a:rPr lang="en-IN" sz="3600" b="1" dirty="0" smtClean="0"/>
              <a:t>APPLICATION FRAMEWORK</a:t>
            </a:r>
          </a:p>
          <a:p>
            <a:endParaRPr lang="en-IN" dirty="0"/>
          </a:p>
        </p:txBody>
      </p:sp>
      <p:sp>
        <p:nvSpPr>
          <p:cNvPr id="6" name="object 9"/>
          <p:cNvSpPr/>
          <p:nvPr/>
        </p:nvSpPr>
        <p:spPr>
          <a:xfrm>
            <a:off x="317500" y="1478280"/>
            <a:ext cx="8167996" cy="534161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5496" y="3330054"/>
            <a:ext cx="3415352" cy="3527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4462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1815" y="42166"/>
            <a:ext cx="5992887" cy="108019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0550" y="3111689"/>
            <a:ext cx="3190875" cy="35360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07522" y="964442"/>
            <a:ext cx="3023904" cy="214724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9513" y="832513"/>
            <a:ext cx="7896439" cy="6025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0719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1815" y="42166"/>
            <a:ext cx="5992887" cy="1080197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1514901"/>
            <a:ext cx="9144000" cy="5145206"/>
          </a:xfrm>
        </p:spPr>
        <p:txBody>
          <a:bodyPr/>
          <a:lstStyle/>
          <a:p>
            <a:r>
              <a:rPr lang="en-US" sz="3600" b="1" dirty="0" smtClean="0"/>
              <a:t>Services</a:t>
            </a:r>
            <a:r>
              <a:rPr lang="en-US" dirty="0" smtClean="0"/>
              <a:t> </a:t>
            </a:r>
          </a:p>
          <a:p>
            <a:r>
              <a:rPr lang="en-US" dirty="0" smtClean="0"/>
              <a:t>“everything the user is trying to do”</a:t>
            </a:r>
          </a:p>
          <a:p>
            <a:r>
              <a:rPr lang="en-US" dirty="0" smtClean="0"/>
              <a:t>They are often available at different levels:</a:t>
            </a:r>
          </a:p>
          <a:p>
            <a:endParaRPr lang="en-IN" dirty="0"/>
          </a:p>
        </p:txBody>
      </p:sp>
      <p:sp>
        <p:nvSpPr>
          <p:cNvPr id="5" name="object 4"/>
          <p:cNvSpPr txBox="1"/>
          <p:nvPr/>
        </p:nvSpPr>
        <p:spPr>
          <a:xfrm>
            <a:off x="879254" y="3349161"/>
            <a:ext cx="3916303" cy="1476686"/>
          </a:xfrm>
          <a:prstGeom prst="rect">
            <a:avLst/>
          </a:prstGeom>
        </p:spPr>
        <p:txBody>
          <a:bodyPr vert="horz" wrap="square" lIns="0" tIns="57785" rIns="0" bIns="0" rtlCol="0">
            <a:spAutoFit/>
          </a:bodyPr>
          <a:lstStyle/>
          <a:p>
            <a:pPr marL="390525" indent="-378460">
              <a:lnSpc>
                <a:spcPct val="100000"/>
              </a:lnSpc>
              <a:spcBef>
                <a:spcPts val="455"/>
              </a:spcBef>
              <a:buChar char="•"/>
              <a:tabLst>
                <a:tab pos="390525" algn="l"/>
                <a:tab pos="391160" algn="l"/>
              </a:tabLst>
            </a:pPr>
            <a:r>
              <a:rPr sz="2850" dirty="0">
                <a:solidFill>
                  <a:srgbClr val="58585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Application</a:t>
            </a:r>
            <a:endParaRPr sz="2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90525" indent="-378460">
              <a:lnSpc>
                <a:spcPct val="100000"/>
              </a:lnSpc>
              <a:spcBef>
                <a:spcPts val="360"/>
              </a:spcBef>
              <a:buChar char="•"/>
              <a:tabLst>
                <a:tab pos="390525" algn="l"/>
                <a:tab pos="391160" algn="l"/>
              </a:tabLst>
            </a:pPr>
            <a:r>
              <a:rPr sz="2850" dirty="0">
                <a:solidFill>
                  <a:srgbClr val="58585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Application Framework</a:t>
            </a:r>
            <a:endParaRPr sz="2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90525" indent="-378460">
              <a:lnSpc>
                <a:spcPct val="100000"/>
              </a:lnSpc>
              <a:spcBef>
                <a:spcPts val="360"/>
              </a:spcBef>
              <a:buChar char="•"/>
              <a:tabLst>
                <a:tab pos="390525" algn="l"/>
                <a:tab pos="391160" algn="l"/>
              </a:tabLst>
            </a:pPr>
            <a:r>
              <a:rPr sz="2850" dirty="0">
                <a:solidFill>
                  <a:srgbClr val="58585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OS</a:t>
            </a:r>
            <a:endParaRPr sz="2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0462" y="2925396"/>
            <a:ext cx="4415795" cy="3800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1605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3490" y="2497541"/>
            <a:ext cx="1853662" cy="409020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513" y="1161115"/>
            <a:ext cx="2557779" cy="241459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3166031" y="514783"/>
            <a:ext cx="600420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065">
              <a:lnSpc>
                <a:spcPct val="100000"/>
              </a:lnSpc>
              <a:spcBef>
                <a:spcPts val="875"/>
              </a:spcBef>
              <a:tabLst>
                <a:tab pos="390525" algn="l"/>
                <a:tab pos="391160" algn="l"/>
              </a:tabLst>
            </a:pPr>
            <a:r>
              <a:rPr lang="en-US" sz="3600" b="1" spc="-120" dirty="0" smtClean="0">
                <a:solidFill>
                  <a:srgbClr val="00B0F0"/>
                </a:solidFill>
                <a:latin typeface="Arial"/>
                <a:cs typeface="Arial"/>
              </a:rPr>
              <a:t>Mobile </a:t>
            </a:r>
            <a:r>
              <a:rPr lang="en-US" sz="3600" b="1" spc="-305" dirty="0" smtClean="0">
                <a:solidFill>
                  <a:srgbClr val="00B0F0"/>
                </a:solidFill>
                <a:latin typeface="Arial"/>
                <a:cs typeface="Arial"/>
              </a:rPr>
              <a:t>as </a:t>
            </a:r>
            <a:r>
              <a:rPr lang="en-US" sz="3600" b="1" spc="-30" dirty="0" smtClean="0">
                <a:solidFill>
                  <a:srgbClr val="00B0F0"/>
                </a:solidFill>
                <a:latin typeface="Arial"/>
                <a:cs typeface="Arial"/>
              </a:rPr>
              <a:t>the </a:t>
            </a:r>
            <a:r>
              <a:rPr lang="en-US" sz="3600" b="1" spc="5" dirty="0" smtClean="0">
                <a:solidFill>
                  <a:srgbClr val="00B0F0"/>
                </a:solidFill>
                <a:latin typeface="Arial"/>
                <a:cs typeface="Arial"/>
              </a:rPr>
              <a:t>7th </a:t>
            </a:r>
            <a:r>
              <a:rPr lang="en-US" sz="3600" b="1" spc="-355" dirty="0" smtClean="0">
                <a:solidFill>
                  <a:srgbClr val="00B0F0"/>
                </a:solidFill>
                <a:latin typeface="Arial"/>
                <a:cs typeface="Arial"/>
              </a:rPr>
              <a:t>mass</a:t>
            </a:r>
            <a:r>
              <a:rPr lang="en-US" sz="3600" b="1" spc="-465" dirty="0" smtClean="0">
                <a:solidFill>
                  <a:srgbClr val="00B0F0"/>
                </a:solidFill>
                <a:latin typeface="Arial"/>
                <a:cs typeface="Arial"/>
              </a:rPr>
              <a:t> </a:t>
            </a:r>
            <a:r>
              <a:rPr lang="en-US" sz="3600" b="1" spc="-355" dirty="0">
                <a:solidFill>
                  <a:srgbClr val="00B0F0"/>
                </a:solidFill>
                <a:latin typeface="Arial"/>
                <a:cs typeface="Arial"/>
              </a:rPr>
              <a:t>media</a:t>
            </a:r>
            <a:endParaRPr lang="en-US" sz="3600" b="1" spc="-355" dirty="0">
              <a:solidFill>
                <a:srgbClr val="00B0F0"/>
              </a:solidFill>
              <a:latin typeface="Arial"/>
              <a:cs typeface="Arial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2204" y="1246522"/>
            <a:ext cx="2402007" cy="224378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6124" y="1246522"/>
            <a:ext cx="2109846" cy="224378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8991" y="3957850"/>
            <a:ext cx="2306472" cy="234741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39487" y="3957850"/>
            <a:ext cx="2614724" cy="2780017"/>
          </a:xfrm>
          <a:prstGeom prst="rect">
            <a:avLst/>
          </a:prstGeom>
        </p:spPr>
      </p:pic>
      <p:sp>
        <p:nvSpPr>
          <p:cNvPr id="12" name="object 7"/>
          <p:cNvSpPr/>
          <p:nvPr/>
        </p:nvSpPr>
        <p:spPr>
          <a:xfrm>
            <a:off x="6634742" y="3575713"/>
            <a:ext cx="2391227" cy="277672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06402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1062" y="286603"/>
            <a:ext cx="3869923" cy="74238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934" y="1028985"/>
            <a:ext cx="10372299" cy="5344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4274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1514901"/>
            <a:ext cx="9144000" cy="5145206"/>
          </a:xfrm>
        </p:spPr>
        <p:txBody>
          <a:bodyPr>
            <a:normAutofit/>
          </a:bodyPr>
          <a:lstStyle/>
          <a:p>
            <a:r>
              <a:rPr lang="en-US" sz="3200" dirty="0"/>
              <a:t>This is check list when reviewing an app:</a:t>
            </a:r>
          </a:p>
          <a:p>
            <a:pPr algn="l"/>
            <a:r>
              <a:rPr lang="en-US" sz="3200" dirty="0"/>
              <a:t>✓ Does it have a clear goal?</a:t>
            </a:r>
          </a:p>
          <a:p>
            <a:pPr algn="l"/>
            <a:r>
              <a:rPr lang="en-US" sz="3200" dirty="0"/>
              <a:t>✓ Is it filling a real need?</a:t>
            </a:r>
          </a:p>
          <a:p>
            <a:pPr algn="l"/>
            <a:r>
              <a:rPr lang="en-US" sz="3200" dirty="0"/>
              <a:t>✓ Does it consider the context in which I’m using it?</a:t>
            </a:r>
          </a:p>
          <a:p>
            <a:pPr algn="l"/>
            <a:r>
              <a:rPr lang="en-US" sz="3200" dirty="0"/>
              <a:t>✓ Is it integrated with other services?</a:t>
            </a:r>
          </a:p>
          <a:p>
            <a:pPr algn="l"/>
            <a:r>
              <a:rPr lang="en-US" sz="3200" dirty="0"/>
              <a:t>✓ Is it a pleasure to use it?</a:t>
            </a:r>
          </a:p>
          <a:p>
            <a:pPr algn="l"/>
            <a:r>
              <a:rPr lang="en-US" sz="3200" dirty="0"/>
              <a:t>I look at UI design, interface </a:t>
            </a:r>
            <a:r>
              <a:rPr lang="en-US" sz="3200" dirty="0" smtClean="0"/>
              <a:t>slickness, </a:t>
            </a:r>
            <a:r>
              <a:rPr lang="en-US" sz="3200" dirty="0" err="1" smtClean="0"/>
              <a:t>etc</a:t>
            </a:r>
            <a:endParaRPr lang="en-IN" sz="3200" dirty="0"/>
          </a:p>
        </p:txBody>
      </p:sp>
      <p:sp>
        <p:nvSpPr>
          <p:cNvPr id="2" name="Rectangle 1"/>
          <p:cNvSpPr/>
          <p:nvPr/>
        </p:nvSpPr>
        <p:spPr>
          <a:xfrm>
            <a:off x="4662041" y="405600"/>
            <a:ext cx="422372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4000" b="1" dirty="0">
                <a:solidFill>
                  <a:srgbClr val="00B0F0"/>
                </a:solidFill>
              </a:rPr>
              <a:t>Tips for </a:t>
            </a:r>
            <a:r>
              <a:rPr lang="en-IN" sz="4000" b="1" dirty="0" smtClean="0">
                <a:solidFill>
                  <a:srgbClr val="00B0F0"/>
                </a:solidFill>
              </a:rPr>
              <a:t>the project</a:t>
            </a:r>
            <a:endParaRPr lang="en-IN" sz="40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38923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1815" y="42166"/>
            <a:ext cx="5992887" cy="1080197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421" y="1446663"/>
            <a:ext cx="11573301" cy="5254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2362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1815" y="42166"/>
            <a:ext cx="5992887" cy="1080197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773" y="1337481"/>
            <a:ext cx="11464120" cy="5254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4303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1815" y="42166"/>
            <a:ext cx="5992887" cy="1080197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7667" y="1495850"/>
            <a:ext cx="4681182" cy="4631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2762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1815" y="42166"/>
            <a:ext cx="5992887" cy="108019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037" y="1122363"/>
            <a:ext cx="10904560" cy="5524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9137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1815" y="42166"/>
            <a:ext cx="5992887" cy="1080197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1122363"/>
            <a:ext cx="9144000" cy="5537744"/>
          </a:xfrm>
        </p:spPr>
        <p:txBody>
          <a:bodyPr/>
          <a:lstStyle/>
          <a:p>
            <a:r>
              <a:rPr lang="en-IN" sz="3600" spc="-100" dirty="0">
                <a:solidFill>
                  <a:srgbClr val="585858"/>
                </a:solidFill>
                <a:latin typeface="Arial"/>
                <a:cs typeface="Arial"/>
              </a:rPr>
              <a:t>Mobile </a:t>
            </a:r>
            <a:r>
              <a:rPr lang="en-IN" sz="3600" spc="-95" dirty="0" smtClean="0">
                <a:solidFill>
                  <a:srgbClr val="585858"/>
                </a:solidFill>
                <a:latin typeface="Arial"/>
                <a:cs typeface="Arial"/>
              </a:rPr>
              <a:t>networks</a:t>
            </a:r>
          </a:p>
          <a:p>
            <a:endParaRPr lang="en-IN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274" y="2252662"/>
            <a:ext cx="9512489" cy="3984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9587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1815" y="42166"/>
            <a:ext cx="5992887" cy="1080197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11832609" cy="7559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4391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1815" y="42166"/>
            <a:ext cx="5992887" cy="1080197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081" y="1665027"/>
            <a:ext cx="10959151" cy="4844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460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1815" y="42166"/>
            <a:ext cx="5992887" cy="1080197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1514901"/>
            <a:ext cx="9144000" cy="5145206"/>
          </a:xfrm>
        </p:spPr>
        <p:txBody>
          <a:bodyPr/>
          <a:lstStyle/>
          <a:p>
            <a:r>
              <a:rPr lang="en-IN" sz="3600" b="1" dirty="0" smtClean="0"/>
              <a:t>PLATFORMS</a:t>
            </a:r>
          </a:p>
          <a:p>
            <a:pPr algn="l"/>
            <a:r>
              <a:rPr lang="en-IN" b="1" dirty="0">
                <a:solidFill>
                  <a:srgbClr val="58585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Open </a:t>
            </a:r>
            <a:r>
              <a:rPr lang="en-IN" b="1" dirty="0" smtClean="0">
                <a:solidFill>
                  <a:srgbClr val="58585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Source</a:t>
            </a:r>
          </a:p>
          <a:p>
            <a:pPr algn="l"/>
            <a:r>
              <a:rPr lang="en-US" b="1" dirty="0">
                <a:solidFill>
                  <a:srgbClr val="58585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Proprietary</a:t>
            </a:r>
          </a:p>
          <a:p>
            <a:pPr algn="l"/>
            <a:r>
              <a:rPr lang="en-US" b="1" dirty="0" smtClean="0">
                <a:solidFill>
                  <a:srgbClr val="58585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Licensed</a:t>
            </a:r>
          </a:p>
          <a:p>
            <a:pPr algn="l"/>
            <a:endParaRPr lang="en-IN" b="1" dirty="0">
              <a:solidFill>
                <a:srgbClr val="58585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9201" y="2156346"/>
            <a:ext cx="7801019" cy="417258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1780" y="3944203"/>
            <a:ext cx="2307422" cy="2715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0652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5C2829949431E46AD39C9265D4079AD" ma:contentTypeVersion="0" ma:contentTypeDescription="Create a new document." ma:contentTypeScope="" ma:versionID="50b8949ecff1c8eaaf6dcb7034f899d9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0967b7be50301903c78f9c39c6fd9af8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DD962C70-6B8B-4A23-8B12-0B90D76A4B7D}"/>
</file>

<file path=customXml/itemProps2.xml><?xml version="1.0" encoding="utf-8"?>
<ds:datastoreItem xmlns:ds="http://schemas.openxmlformats.org/officeDocument/2006/customXml" ds:itemID="{542FFE14-B05A-4B80-9A58-53A37E37E6B8}"/>
</file>

<file path=customXml/itemProps3.xml><?xml version="1.0" encoding="utf-8"?>
<ds:datastoreItem xmlns:ds="http://schemas.openxmlformats.org/officeDocument/2006/customXml" ds:itemID="{0436E819-6B86-4539-BB4D-655C44B48129}"/>
</file>

<file path=docProps/app.xml><?xml version="1.0" encoding="utf-8"?>
<Properties xmlns="http://schemas.openxmlformats.org/officeDocument/2006/extended-properties" xmlns:vt="http://schemas.openxmlformats.org/officeDocument/2006/docPropsVTypes">
  <TotalTime>316</TotalTime>
  <Words>114</Words>
  <Application>Microsoft Office PowerPoint</Application>
  <PresentationFormat>Widescreen</PresentationFormat>
  <Paragraphs>24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PRABHAS</dc:creator>
  <cp:lastModifiedBy>PRABHAS</cp:lastModifiedBy>
  <cp:revision>34</cp:revision>
  <dcterms:created xsi:type="dcterms:W3CDTF">2021-02-01T15:10:29Z</dcterms:created>
  <dcterms:modified xsi:type="dcterms:W3CDTF">2021-02-02T09:02:02Z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0x01010025C2829949431E46AD39C9265D4079AD</vt:lpwstr>
  </property>
</Properties>
</file>